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af1a43c701a945cf2a19afc4f63ed25">
            <a:r>
              <a:rPr dirty="0" lang="en-US" noProof="0"/>
              <a:t>Une fois nos indicateurs configurés, nous pouvons les ajouter à des groupes d'indicateurs, qui servent à regrouper des indicateurs associés.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8bd64fa85039bbc37e4a0fef99a9d1">
            <a:r>
              <a:rPr dirty="0" lang="en-US" noProof="0"/>
              <a:t>Des groupes d'indicateurs peuvent ensuite être ajoutés à des ensembles de groupes d'indicateurs, qui regroupent des groupes d'indicateurs associés.</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6c92c940944d7cd952bb5950914fff">
            <a:r>
              <a:rPr b="0" dirty="0" i="0" lang="en-US" strike="noStrike" sz="1800" u="none">
                <a:solidFill>
                  <a:srgbClr val="000000"/>
                </a:solidFill>
                <a:effectLst/>
                <a:latin charset="0" panose="020F0502020204030203" pitchFamily="34" typeface="Lato"/>
              </a:rPr>
              <a:t>Tout comme pour les groupes d'éléments de données, l'avantage des groupes d'indicateurs est qu'ils nous permettent de trouver et de sélectionner plus facilement les bons indicateurs dans les applications d'analyse.</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24efb8093f1f6270d1f9c085e95edb8">
            <a:r>
              <a:rPr dirty="0" lang="en-US" noProof="0"/>
              <a:t>Les ensembles de groupes d'indicateurs vous facilitent la gestion de vos groupes d'indicateurs dans l'application Maintenance en les classant par catégories.</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5217ddbaa5cf18cc7b319f23d40b125">
            <a:r>
              <a:rPr dirty="0" lang="en-US" sz="2400"/>
              <a:t>Dans cette vidéo, nous allons vous montrer comment créer le groupe d'indicateurs RMNCAH Soins Prénatals, qui regroupe les indicateurs de Soins Prénatals.</a:t>
            </a:r>
          </a:p>
          <a:p>
            <a:endParaRPr dirty="0" lang="en-US" sz="2400"/>
          </a:p>
          <a:p txid="b17951d6b7875095f341c539b51adc6d">
            <a:r>
              <a:rPr dirty="0" lang="en-US" sz="2400"/>
              <a:t>Une fois que nous avons créé un groupe d'indicateurs, nous allons ensuite créer l'ensemble de groupes d'indicateurs RMNCAH et lui attribuer tous les groupes d'indicateurs RMNCAH.</a:t>
            </a:r>
            <a:br>
              <a:rPr dirty="0" lang="en-US" sz="2400"/>
            </a:br>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a606235f9edbac789caee21c0b5221">
            <a:r>
              <a:rPr dirty="0" lang="en-US"/>
              <a:t>Dans l'application Maintenance, cliquez sur l'onglet Indicateur dans le menu de la barre supérieure. Sur cette page, cliquez sur l'onglet Groupe d'indicateurs dans le menu de gauche pour accéder à la page de gestion des groupes d'indicateurs. Les groupes d'indicateurs déjà créés et partagés avec votre compte utilisateur seront affichés sur cette page.</a:t>
            </a:r>
          </a:p>
          <a:p>
            <a:endParaRPr dirty="0" lang="en-US"/>
          </a:p>
          <a:p txid="5ac2db0873468aa0eef4f96d5361b84a">
            <a:r>
              <a:rPr dirty="0" lang="en-US"/>
              <a:t>Cliquez sur l'icône + pour créer un nouveau groupe d'indicateurs. Le seul champ à renseigner lors de la création d'un groupe d'indicateurs est le nom. Dans cet exemple, nous entrerons comme nom 'RMNCAH Soins Prénatals'. Ensuite, nous devons ajouter les indicateurs que nous avons créés pour ce groupe d'indicateurs.</a:t>
            </a:r>
          </a:p>
          <a:p>
            <a:endParaRPr dirty="0" lang="en-US"/>
          </a:p>
          <a:p txid="a66186ed0c9b0e5ba1f013a5922db8dc">
            <a:r>
              <a:rPr dirty="0" lang="en-US"/>
              <a:t>Déplacez les trois indicateurs associés à la CPN vers la case sélectionnée et cliquez sur Enregistrer pour les enregistrer en tant que groupe d'indicateurs. Ce groupe sera désormais disponible pour être utilisé dans les applications d'analyse de votre système DHIS2. Créons maintenant l'ensemble de groupes d'indicateurs RMNCAH.</a:t>
            </a:r>
          </a:p>
          <a:p>
            <a:endParaRPr dirty="0" lang="en-US"/>
          </a:p>
          <a:p txid="84bc02a5323bc7e621cb48e57f38f451">
            <a:r>
              <a:rPr dirty="0" lang="en-US"/>
              <a:t>Nous assignerons deux groupes d'indicateurs à cet ensemble de groupes. Cliquez sur l'onglet Ensemble de groupes d'indicateurs dans le menu de gauche pour ouvrir la page de gestion des ensembles de groupes d'indicateurs.</a:t>
            </a:r>
          </a:p>
          <a:p>
            <a:endParaRPr dirty="0" lang="en-US"/>
          </a:p>
          <a:p txid="860312b1015fea6d9737a6a66b92ca88">
            <a:r>
              <a:rPr dirty="0" lang="en-US"/>
              <a:t>Tous les ensembles de groupes d'indicateurs déjà créés et partagés avec votre utilisateur seront affichés. Cependant, comme il s'agit ici d'un nouveau serveur DHIS2, aucun n'a encore été créé.</a:t>
            </a:r>
          </a:p>
          <a:p>
            <a:endParaRPr dirty="0" lang="en-US"/>
          </a:p>
          <a:p txid="76e1da1d001f33582e14cebbd52007e9">
            <a:r>
              <a:rPr dirty="0" lang="en-US"/>
              <a:t>Cliquez sur le signe + pour créer un nouvel ensemble de groupes d'indicateurs. Pour les ensembles de groupes d'indicateurs, le nom est le seul champ à renseigner obligatoirement. Saisissons comme nom 'RMNCAH'. Ensuite, défilez jusqu'au champ des groupes d'indicateurs et ajoutez les deux groupes d'indicateurs dans la colonne des groupes d'indicateurs sélectionnés. Cliquez ensuite sur Enregistrer.</a:t>
            </a:r>
          </a:p>
          <a:p>
            <a:endParaRPr dirty="0" lang="en-US"/>
          </a:p>
          <a:p txid="71a2be8efdbc50d0d0d6b2bb9c539de4">
            <a:r>
              <a:rPr dirty="0" lang="en-US"/>
              <a:t>Cet ensemble de groupes s'affichera désormais dans l'application Maintenance, où vous pourrez l'utiliser pour gérer les groupes d'indicateurs qu'il contient.</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f1f120936f8984fc1761ed07d491f4">
            <a:pPr rtl="0">
              <a:spcBef>
                <a:spcPts val="0"/>
              </a:spcBef>
              <a:spcAft>
                <a:spcPts val="0"/>
              </a:spcAft>
            </a:pPr>
            <a:r>
              <a:rPr dirty="0" lang="en-US">
                <a:solidFill>
                  <a:srgbClr val="000000"/>
                </a:solidFill>
                <a:latin typeface="Lato"/>
                <a:sym typeface="Lato"/>
              </a:rPr>
              <a:t>Pour conclure, les groupes et les ensembles de groupes d'indicateurs sont utilisés dans DHIS2 pour regrouper des indicateurs associés, afin de faciliter leur utilisation lors des analyses ainsi que leur gestion dans l'application Maintenance.</a:t>
            </a:r>
          </a:p>
          <a:p>
            <a:pPr rtl="0">
              <a:spcBef>
                <a:spcPts val="0"/>
              </a:spcBef>
              <a:spcAft>
                <a:spcPts val="0"/>
              </a:spcAft>
            </a:pPr>
            <a:endParaRPr dirty="0" lang="en-US">
              <a:solidFill>
                <a:srgbClr val="000000"/>
              </a:solidFill>
              <a:latin typeface="Lato"/>
              <a:sym typeface="Lato"/>
            </a:endParaRPr>
          </a:p>
          <a:p txid="d45b9e56f42abf96588ba65a547e669c">
            <a:pPr rtl="0">
              <a:spcBef>
                <a:spcPts val="0"/>
              </a:spcBef>
              <a:spcAft>
                <a:spcPts val="0"/>
              </a:spcAft>
            </a:pPr>
            <a:r>
              <a:rPr dirty="0" lang="en-US">
                <a:solidFill>
                  <a:srgbClr val="000000"/>
                </a:solidFill>
                <a:latin typeface="Lato"/>
                <a:sym typeface="Lato"/>
              </a:rPr>
              <a:t>Pour créer un groupe d'indicateurs, accédez à la page des groupes d'indicateurs dans l'application Maintenance, cliquez sur l'icône +, entrez un nom, sélectionnez les indicateurs à regrouper et cliquez sur Enregistrer.</a:t>
            </a:r>
          </a:p>
          <a:p>
            <a:pPr rtl="0">
              <a:spcBef>
                <a:spcPts val="0"/>
              </a:spcBef>
              <a:spcAft>
                <a:spcPts val="0"/>
              </a:spcAft>
            </a:pPr>
            <a:endParaRPr dirty="0" lang="en-US">
              <a:solidFill>
                <a:srgbClr val="000000"/>
              </a:solidFill>
              <a:latin typeface="Lato"/>
              <a:sym typeface="Lato"/>
            </a:endParaRPr>
          </a:p>
          <a:p txid="40e14c8986904fd6db1fcce7d0082870">
            <a:pPr rtl="0">
              <a:spcBef>
                <a:spcPts val="0"/>
              </a:spcBef>
              <a:spcAft>
                <a:spcPts val="0"/>
              </a:spcAft>
            </a:pPr>
            <a:r>
              <a:rPr dirty="0" lang="en-US">
                <a:solidFill>
                  <a:srgbClr val="000000"/>
                </a:solidFill>
                <a:latin typeface="Lato"/>
                <a:sym typeface="Lato"/>
              </a:rPr>
              <a:t>Pour créer un ensemble de groupes d'indicateurs, suivez le même processus sur la page des ensembles de groupes d'indicateurs pour sélectionner les groupes d'indicateurs à regrouper.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8" Target="../media/image30.png" Type="http://schemas.openxmlformats.org/officeDocument/2006/relationships/image"/><Relationship Id="rId3" Target="../notesSlides/notesSlide4.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 Id="rId9" Target="../media/image31.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74efffc8ff7c1665f11051467fe07ae">
            <a:r>
              <a:rPr lang="en-US"/>
              <a:t>Groupes et ensembles de groupes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rtlCol="0" wrap="square">
            <a:spAutoFit/>
          </a:bodyPr>
          <a:lstStyle/>
          <a:p txid="5c16d73c8698905897696dcabbdbe13e">
            <a:pPr>
              <a:lnSpc>
                <a:spcPct val="150000"/>
              </a:lnSpc>
              <a:buClr>
                <a:srgbClr val="008CCF"/>
              </a:buClr>
            </a:pPr>
            <a:r>
              <a:rPr lang="es-ES" sz="2400"/>
              <a:t>Couverture de la RMNCAH CPN 4ème visite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rtlCol="0" wrap="square">
            <a:spAutoFit/>
          </a:bodyPr>
          <a:lstStyle/>
          <a:p txid="ebcb78a8268330f086d68a47b8eb6a96">
            <a:pPr>
              <a:buClr>
                <a:srgbClr val="008CCF"/>
              </a:buClr>
            </a:pPr>
            <a:r>
              <a:rPr lang="es-ES" sz="2400"/>
              <a:t>Taux d'abandon RMNCAH CPN 1-8</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9024" p14:dur="2000" spd="slow"/>
    </mc:Choice>
    <mc:Fallback xmlns="">
      <p:transition advTm="9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xEl>
                                              <p:pRg end="0" st="0"/>
                                            </p:txEl>
                                          </p:spTgt>
                                        </p:tgtEl>
                                        <p:attrNameLst>
                                          <p:attrName>style.visibility</p:attrName>
                                        </p:attrNameLst>
                                      </p:cBhvr>
                                      <p:to>
                                        <p:strVal val="visible"/>
                                      </p:to>
                                    </p:set>
                                    <p:animEffect filter="fade" transition="in">
                                      <p:cBhvr>
                                        <p:cTn dur="500" id="19"/>
                                        <p:tgtEl>
                                          <p:spTgt spid="8">
                                            <p:txEl>
                                              <p:pRg end="0" st="0"/>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par>
                                <p:cTn fill="hold" grpId="0" id="25" nodeType="withEffect" presetClass="entr" presetID="21" presetSubtype="1">
                                  <p:stCondLst>
                                    <p:cond delay="0"/>
                                  </p:stCondLst>
                                  <p:childTnLst>
                                    <p:set>
                                      <p:cBhvr>
                                        <p:cTn dur="1" fill="hold" id="26">
                                          <p:stCondLst>
                                            <p:cond delay="0"/>
                                          </p:stCondLst>
                                        </p:cTn>
                                        <p:tgtEl>
                                          <p:spTgt spid="2"/>
                                        </p:tgtEl>
                                        <p:attrNameLst>
                                          <p:attrName>style.visibility</p:attrName>
                                        </p:attrNameLst>
                                      </p:cBhvr>
                                      <p:to>
                                        <p:strVal val="visible"/>
                                      </p:to>
                                    </p:set>
                                    <p:animEffect filter="wheel(1)" transition="in">
                                      <p:cBhvr>
                                        <p:cTn dur="1000" id="2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P build="p" grpId="0" spid="9" uiExpand="1"/>
      <p:bldP animBg="1" grpId="0" spid="10"/>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256" p14:dur="2000" spd="slow">
        <p159:morph option="byObject"/>
      </p:transition>
    </mc:Choice>
    <mc:Fallback xmlns="">
      <p:transition advTm="8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anim calcmode="lin" valueType="num">
                                      <p:cBhvr>
                                        <p:cTn dur="500" fill="hold" id="14"/>
                                        <p:tgtEl>
                                          <p:spTgt spid="4"/>
                                        </p:tgtEl>
                                        <p:attrNameLst>
                                          <p:attrName>ppt_x</p:attrName>
                                        </p:attrNameLst>
                                      </p:cBhvr>
                                      <p:tavLst>
                                        <p:tav tm="0">
                                          <p:val>
                                            <p:strVal val="#ppt_x"/>
                                          </p:val>
                                        </p:tav>
                                        <p:tav tm="100000">
                                          <p:val>
                                            <p:strVal val="#ppt_x"/>
                                          </p:val>
                                        </p:tav>
                                      </p:tavLst>
                                    </p:anim>
                                    <p:anim calcmode="lin" valueType="num">
                                      <p:cBhvr>
                                        <p:cTn dur="500" fill="hold" id="15"/>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53" presetSubtype="16">
                                  <p:stCondLst>
                                    <p:cond delay="0"/>
                                  </p:stCondLst>
                                  <p:childTnLst>
                                    <p:set>
                                      <p:cBhvr>
                                        <p:cTn dur="1" fill="hold" id="19">
                                          <p:stCondLst>
                                            <p:cond delay="0"/>
                                          </p:stCondLst>
                                        </p:cTn>
                                        <p:tgtEl>
                                          <p:spTgt spid="7"/>
                                        </p:tgtEl>
                                        <p:attrNameLst>
                                          <p:attrName>style.visibility</p:attrName>
                                        </p:attrNameLst>
                                      </p:cBhvr>
                                      <p:to>
                                        <p:strVal val="visible"/>
                                      </p:to>
                                    </p:set>
                                    <p:anim calcmode="lin" valueType="num">
                                      <p:cBhvr>
                                        <p:cTn dur="500" fill="hold" id="20"/>
                                        <p:tgtEl>
                                          <p:spTgt spid="7"/>
                                        </p:tgtEl>
                                        <p:attrNameLst>
                                          <p:attrName>ppt_w</p:attrName>
                                        </p:attrNameLst>
                                      </p:cBhvr>
                                      <p:tavLst>
                                        <p:tav tm="0">
                                          <p:val>
                                            <p:fltVal val="0"/>
                                          </p:val>
                                        </p:tav>
                                        <p:tav tm="100000">
                                          <p:val>
                                            <p:strVal val="#ppt_w"/>
                                          </p:val>
                                        </p:tav>
                                      </p:tavLst>
                                    </p:anim>
                                    <p:anim calcmode="lin" valueType="num">
                                      <p:cBhvr>
                                        <p:cTn dur="500" fill="hold" id="21"/>
                                        <p:tgtEl>
                                          <p:spTgt spid="7"/>
                                        </p:tgtEl>
                                        <p:attrNameLst>
                                          <p:attrName>ppt_h</p:attrName>
                                        </p:attrNameLst>
                                      </p:cBhvr>
                                      <p:tavLst>
                                        <p:tav tm="0">
                                          <p:val>
                                            <p:fltVal val="0"/>
                                          </p:val>
                                        </p:tav>
                                        <p:tav tm="100000">
                                          <p:val>
                                            <p:strVal val="#ppt_h"/>
                                          </p:val>
                                        </p:tav>
                                      </p:tavLst>
                                    </p:anim>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8f266cf5068751722ddff8143b8fee63">
            <a:pPr algn="l" indent="-342900" marL="342900">
              <a:buClr>
                <a:srgbClr val="008CCF"/>
              </a:buClr>
              <a:buFont charset="-79" pitchFamily="2" typeface="Rubik"/>
              <a:buChar char="•"/>
            </a:pPr>
            <a:r>
              <a:rPr lang="es-ES" sz="2400"/>
              <a:t>Permet de trouver et de sélectionner le bon indicateur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advTm="11736" p14:dur="2000" spd="slow"/>
    </mc:Choice>
    <mc:Fallback xmlns="">
      <p:transition advTm="11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53" presetSubtype="16">
                                  <p:stCondLst>
                                    <p:cond delay="0"/>
                                  </p:stCondLst>
                                  <p:childTnLst>
                                    <p:set>
                                      <p:cBhvr>
                                        <p:cTn dur="1" fill="hold" id="16">
                                          <p:stCondLst>
                                            <p:cond delay="0"/>
                                          </p:stCondLst>
                                        </p:cTn>
                                        <p:tgtEl>
                                          <p:spTgt spid="10"/>
                                        </p:tgtEl>
                                        <p:attrNameLst>
                                          <p:attrName>style.visibility</p:attrName>
                                        </p:attrNameLst>
                                      </p:cBhvr>
                                      <p:to>
                                        <p:strVal val="visible"/>
                                      </p:to>
                                    </p:set>
                                    <p:anim calcmode="lin" valueType="num">
                                      <p:cBhvr>
                                        <p:cTn dur="500" fill="hold" id="17"/>
                                        <p:tgtEl>
                                          <p:spTgt spid="10"/>
                                        </p:tgtEl>
                                        <p:attrNameLst>
                                          <p:attrName>ppt_w</p:attrName>
                                        </p:attrNameLst>
                                      </p:cBhvr>
                                      <p:tavLst>
                                        <p:tav tm="0">
                                          <p:val>
                                            <p:fltVal val="0"/>
                                          </p:val>
                                        </p:tav>
                                        <p:tav tm="100000">
                                          <p:val>
                                            <p:strVal val="#ppt_w"/>
                                          </p:val>
                                        </p:tav>
                                      </p:tavLst>
                                    </p:anim>
                                    <p:anim calcmode="lin" valueType="num">
                                      <p:cBhvr>
                                        <p:cTn dur="500" fill="hold" id="18"/>
                                        <p:tgtEl>
                                          <p:spTgt spid="10"/>
                                        </p:tgtEl>
                                        <p:attrNameLst>
                                          <p:attrName>ppt_h</p:attrName>
                                        </p:attrNameLst>
                                      </p:cBhvr>
                                      <p:tavLst>
                                        <p:tav tm="0">
                                          <p:val>
                                            <p:fltVal val="0"/>
                                          </p:val>
                                        </p:tav>
                                        <p:tav tm="100000">
                                          <p:val>
                                            <p:strVal val="#ppt_h"/>
                                          </p:val>
                                        </p:tav>
                                      </p:tavLst>
                                    </p:anim>
                                    <p:animEffect filter="fade" transition="in">
                                      <p:cBhvr>
                                        <p:cTn dur="500" id="19"/>
                                        <p:tgtEl>
                                          <p:spTgt spid="10"/>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1"/>
                                        </p:tgtEl>
                                        <p:attrNameLst>
                                          <p:attrName>style.visibility</p:attrName>
                                        </p:attrNameLst>
                                      </p:cBhvr>
                                      <p:to>
                                        <p:strVal val="visible"/>
                                      </p:to>
                                    </p:set>
                                    <p:anim calcmode="lin" valueType="num">
                                      <p:cBhvr>
                                        <p:cTn dur="500" fill="hold" id="22"/>
                                        <p:tgtEl>
                                          <p:spTgt spid="11"/>
                                        </p:tgtEl>
                                        <p:attrNameLst>
                                          <p:attrName>ppt_w</p:attrName>
                                        </p:attrNameLst>
                                      </p:cBhvr>
                                      <p:tavLst>
                                        <p:tav tm="0">
                                          <p:val>
                                            <p:fltVal val="0"/>
                                          </p:val>
                                        </p:tav>
                                        <p:tav tm="100000">
                                          <p:val>
                                            <p:strVal val="#ppt_w"/>
                                          </p:val>
                                        </p:tav>
                                      </p:tavLst>
                                    </p:anim>
                                    <p:anim calcmode="lin" valueType="num">
                                      <p:cBhvr>
                                        <p:cTn dur="500" fill="hold" id="23"/>
                                        <p:tgtEl>
                                          <p:spTgt spid="11"/>
                                        </p:tgtEl>
                                        <p:attrNameLst>
                                          <p:attrName>ppt_h</p:attrName>
                                        </p:attrNameLst>
                                      </p:cBhvr>
                                      <p:tavLst>
                                        <p:tav tm="0">
                                          <p:val>
                                            <p:fltVal val="0"/>
                                          </p:val>
                                        </p:tav>
                                        <p:tav tm="100000">
                                          <p:val>
                                            <p:strVal val="#ppt_h"/>
                                          </p:val>
                                        </p:tav>
                                      </p:tavLst>
                                    </p:anim>
                                    <p:animEffect filter="fade" transition="in">
                                      <p:cBhvr>
                                        <p:cTn dur="500" id="24"/>
                                        <p:tgtEl>
                                          <p:spTgt spid="11"/>
                                        </p:tgtEl>
                                      </p:cBhvr>
                                    </p:animEffect>
                                  </p:childTnLst>
                                </p:cTn>
                              </p:par>
                              <p:par>
                                <p:cTn fill="hold" grpId="0" id="25" nodeType="withEffect" presetClass="entr" presetID="53" presetSubtype="16">
                                  <p:stCondLst>
                                    <p:cond delay="0"/>
                                  </p:stCondLst>
                                  <p:childTnLst>
                                    <p:set>
                                      <p:cBhvr>
                                        <p:cTn dur="1" fill="hold" id="26">
                                          <p:stCondLst>
                                            <p:cond delay="0"/>
                                          </p:stCondLst>
                                        </p:cTn>
                                        <p:tgtEl>
                                          <p:spTgt spid="12"/>
                                        </p:tgtEl>
                                        <p:attrNameLst>
                                          <p:attrName>style.visibility</p:attrName>
                                        </p:attrNameLst>
                                      </p:cBhvr>
                                      <p:to>
                                        <p:strVal val="visible"/>
                                      </p:to>
                                    </p:set>
                                    <p:anim calcmode="lin" valueType="num">
                                      <p:cBhvr>
                                        <p:cTn dur="500" fill="hold" id="27"/>
                                        <p:tgtEl>
                                          <p:spTgt spid="12"/>
                                        </p:tgtEl>
                                        <p:attrNameLst>
                                          <p:attrName>ppt_w</p:attrName>
                                        </p:attrNameLst>
                                      </p:cBhvr>
                                      <p:tavLst>
                                        <p:tav tm="0">
                                          <p:val>
                                            <p:fltVal val="0"/>
                                          </p:val>
                                        </p:tav>
                                        <p:tav tm="100000">
                                          <p:val>
                                            <p:strVal val="#ppt_w"/>
                                          </p:val>
                                        </p:tav>
                                      </p:tavLst>
                                    </p:anim>
                                    <p:anim calcmode="lin" valueType="num">
                                      <p:cBhvr>
                                        <p:cTn dur="500" fill="hold" id="28"/>
                                        <p:tgtEl>
                                          <p:spTgt spid="12"/>
                                        </p:tgtEl>
                                        <p:attrNameLst>
                                          <p:attrName>ppt_h</p:attrName>
                                        </p:attrNameLst>
                                      </p:cBhvr>
                                      <p:tavLst>
                                        <p:tav tm="0">
                                          <p:val>
                                            <p:fltVal val="0"/>
                                          </p:val>
                                        </p:tav>
                                        <p:tav tm="100000">
                                          <p:val>
                                            <p:strVal val="#ppt_h"/>
                                          </p:val>
                                        </p:tav>
                                      </p:tavLst>
                                    </p:anim>
                                    <p:animEffect filter="fade" transition="in">
                                      <p:cBhvr>
                                        <p:cTn dur="500" id="29"/>
                                        <p:tgtEl>
                                          <p:spTgt spid="12"/>
                                        </p:tgtEl>
                                      </p:cBhvr>
                                    </p:animEffect>
                                  </p:childTnLst>
                                </p:cTn>
                              </p:par>
                              <p:par>
                                <p:cTn fill="hold" id="30" nodeType="withEffect" presetClass="entr" presetID="53" presetSubtype="16">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p:cTn dur="500" fill="hold" id="32"/>
                                        <p:tgtEl>
                                          <p:spTgt spid="13"/>
                                        </p:tgtEl>
                                        <p:attrNameLst>
                                          <p:attrName>ppt_w</p:attrName>
                                        </p:attrNameLst>
                                      </p:cBhvr>
                                      <p:tavLst>
                                        <p:tav tm="0">
                                          <p:val>
                                            <p:fltVal val="0"/>
                                          </p:val>
                                        </p:tav>
                                        <p:tav tm="100000">
                                          <p:val>
                                            <p:strVal val="#ppt_w"/>
                                          </p:val>
                                        </p:tav>
                                      </p:tavLst>
                                    </p:anim>
                                    <p:anim calcmode="lin" valueType="num">
                                      <p:cBhvr>
                                        <p:cTn dur="500" fill="hold" id="33"/>
                                        <p:tgtEl>
                                          <p:spTgt spid="13"/>
                                        </p:tgtEl>
                                        <p:attrNameLst>
                                          <p:attrName>ppt_h</p:attrName>
                                        </p:attrNameLst>
                                      </p:cBhvr>
                                      <p:tavLst>
                                        <p:tav tm="0">
                                          <p:val>
                                            <p:fltVal val="0"/>
                                          </p:val>
                                        </p:tav>
                                        <p:tav tm="100000">
                                          <p:val>
                                            <p:strVal val="#ppt_h"/>
                                          </p:val>
                                        </p:tav>
                                      </p:tavLst>
                                    </p:anim>
                                    <p:animEffect filter="fade" transition="in">
                                      <p:cBhvr>
                                        <p:cTn dur="500" id="34"/>
                                        <p:tgtEl>
                                          <p:spTgt spid="13"/>
                                        </p:tgtEl>
                                      </p:cBhvr>
                                    </p:animEffect>
                                  </p:childTnLst>
                                </p:cTn>
                              </p:par>
                              <p:par>
                                <p:cTn fill="hold" id="35" nodeType="withEffect" presetClass="entr" presetID="53" presetSubtype="16">
                                  <p:stCondLst>
                                    <p:cond delay="0"/>
                                  </p:stCondLst>
                                  <p:childTnLst>
                                    <p:set>
                                      <p:cBhvr>
                                        <p:cTn dur="1" fill="hold" id="36">
                                          <p:stCondLst>
                                            <p:cond delay="0"/>
                                          </p:stCondLst>
                                        </p:cTn>
                                        <p:tgtEl>
                                          <p:spTgt spid="14"/>
                                        </p:tgtEl>
                                        <p:attrNameLst>
                                          <p:attrName>style.visibility</p:attrName>
                                        </p:attrNameLst>
                                      </p:cBhvr>
                                      <p:to>
                                        <p:strVal val="visible"/>
                                      </p:to>
                                    </p:set>
                                    <p:anim calcmode="lin" valueType="num">
                                      <p:cBhvr>
                                        <p:cTn dur="500" fill="hold" id="37"/>
                                        <p:tgtEl>
                                          <p:spTgt spid="14"/>
                                        </p:tgtEl>
                                        <p:attrNameLst>
                                          <p:attrName>ppt_w</p:attrName>
                                        </p:attrNameLst>
                                      </p:cBhvr>
                                      <p:tavLst>
                                        <p:tav tm="0">
                                          <p:val>
                                            <p:fltVal val="0"/>
                                          </p:val>
                                        </p:tav>
                                        <p:tav tm="100000">
                                          <p:val>
                                            <p:strVal val="#ppt_w"/>
                                          </p:val>
                                        </p:tav>
                                      </p:tavLst>
                                    </p:anim>
                                    <p:anim calcmode="lin" valueType="num">
                                      <p:cBhvr>
                                        <p:cTn dur="500" fill="hold" id="38"/>
                                        <p:tgtEl>
                                          <p:spTgt spid="14"/>
                                        </p:tgtEl>
                                        <p:attrNameLst>
                                          <p:attrName>ppt_h</p:attrName>
                                        </p:attrNameLst>
                                      </p:cBhvr>
                                      <p:tavLst>
                                        <p:tav tm="0">
                                          <p:val>
                                            <p:fltVal val="0"/>
                                          </p:val>
                                        </p:tav>
                                        <p:tav tm="100000">
                                          <p:val>
                                            <p:strVal val="#ppt_h"/>
                                          </p:val>
                                        </p:tav>
                                      </p:tavLst>
                                    </p:anim>
                                    <p:animEffect filter="fade" transition="in">
                                      <p:cBhvr>
                                        <p:cTn dur="500" id="39"/>
                                        <p:tgtEl>
                                          <p:spTgt spid="14"/>
                                        </p:tgtEl>
                                      </p:cBhvr>
                                    </p:animEffect>
                                  </p:childTnLst>
                                </p:cTn>
                              </p:par>
                              <p:par>
                                <p:cTn fill="hold" id="40" nodeType="withEffect" presetClass="entr" presetID="53" presetSubtype="16">
                                  <p:stCondLst>
                                    <p:cond delay="0"/>
                                  </p:stCondLst>
                                  <p:childTnLst>
                                    <p:set>
                                      <p:cBhvr>
                                        <p:cTn dur="1" fill="hold" id="41">
                                          <p:stCondLst>
                                            <p:cond delay="0"/>
                                          </p:stCondLst>
                                        </p:cTn>
                                        <p:tgtEl>
                                          <p:spTgt spid="15"/>
                                        </p:tgtEl>
                                        <p:attrNameLst>
                                          <p:attrName>style.visibility</p:attrName>
                                        </p:attrNameLst>
                                      </p:cBhvr>
                                      <p:to>
                                        <p:strVal val="visible"/>
                                      </p:to>
                                    </p:set>
                                    <p:anim calcmode="lin" valueType="num">
                                      <p:cBhvr>
                                        <p:cTn dur="500" fill="hold" id="42"/>
                                        <p:tgtEl>
                                          <p:spTgt spid="15"/>
                                        </p:tgtEl>
                                        <p:attrNameLst>
                                          <p:attrName>ppt_w</p:attrName>
                                        </p:attrNameLst>
                                      </p:cBhvr>
                                      <p:tavLst>
                                        <p:tav tm="0">
                                          <p:val>
                                            <p:fltVal val="0"/>
                                          </p:val>
                                        </p:tav>
                                        <p:tav tm="100000">
                                          <p:val>
                                            <p:strVal val="#ppt_w"/>
                                          </p:val>
                                        </p:tav>
                                      </p:tavLst>
                                    </p:anim>
                                    <p:anim calcmode="lin" valueType="num">
                                      <p:cBhvr>
                                        <p:cTn dur="500" fill="hold" id="43"/>
                                        <p:tgtEl>
                                          <p:spTgt spid="15"/>
                                        </p:tgtEl>
                                        <p:attrNameLst>
                                          <p:attrName>ppt_h</p:attrName>
                                        </p:attrNameLst>
                                      </p:cBhvr>
                                      <p:tavLst>
                                        <p:tav tm="0">
                                          <p:val>
                                            <p:fltVal val="0"/>
                                          </p:val>
                                        </p:tav>
                                        <p:tav tm="100000">
                                          <p:val>
                                            <p:strVal val="#ppt_h"/>
                                          </p:val>
                                        </p:tav>
                                      </p:tavLst>
                                    </p:anim>
                                    <p:animEffect filter="fade" transition="in">
                                      <p:cBhvr>
                                        <p:cTn dur="500" id="44"/>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3"/>
      <p:bldP animBg="1" grpId="0" spid="10"/>
      <p:bldP animBg="1" grpId="0" spid="11"/>
      <p:bldP animBg="1"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13080f31fe087aa3e299f9e8a8321ad0">
            <a:pPr algn="l" indent="-342900" marL="342900">
              <a:buClr>
                <a:srgbClr val="008CCF"/>
              </a:buClr>
              <a:buFont charset="-79" pitchFamily="2" typeface="Rubik"/>
              <a:buChar char="•"/>
            </a:pPr>
            <a:r>
              <a:rPr lang="es-ES" sz="2400"/>
              <a:t>Facilite la gestion de vos groupes d'indicateurs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advTm="8424" spd="slow">
        <p159:morph option="byObject"/>
      </p:transition>
    </mc:Choice>
    <mc:Fallback xmlns="">
      <p:transition advTm="84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7"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anim calcmode="lin" valueType="num">
                                      <p:cBhvr>
                                        <p:cTn dur="500" fill="hold" id="14"/>
                                        <p:tgtEl>
                                          <p:spTgt spid="21"/>
                                        </p:tgtEl>
                                        <p:attrNameLst>
                                          <p:attrName>ppt_x</p:attrName>
                                        </p:attrNameLst>
                                      </p:cBhvr>
                                      <p:tavLst>
                                        <p:tav tm="0">
                                          <p:val>
                                            <p:strVal val="#ppt_x"/>
                                          </p:val>
                                        </p:tav>
                                        <p:tav tm="100000">
                                          <p:val>
                                            <p:strVal val="#ppt_x"/>
                                          </p:val>
                                        </p:tav>
                                      </p:tavLst>
                                    </p:anim>
                                    <p:anim calcmode="lin" valueType="num">
                                      <p:cBhvr>
                                        <p:cTn dur="500" fill="hold" id="15"/>
                                        <p:tgtEl>
                                          <p:spTgt spid="21"/>
                                        </p:tgtEl>
                                        <p:attrNameLst>
                                          <p:attrName>ppt_y</p:attrName>
                                        </p:attrNameLst>
                                      </p:cBhvr>
                                      <p:tavLst>
                                        <p:tav tm="0">
                                          <p:val>
                                            <p:strVal val="#ppt_y-.1"/>
                                          </p:val>
                                        </p:tav>
                                        <p:tav tm="100000">
                                          <p:val>
                                            <p:strVal val="#ppt_y"/>
                                          </p:val>
                                        </p:tav>
                                      </p:tavLst>
                                    </p:anim>
                                  </p:childTnLst>
                                </p:cTn>
                              </p:par>
                              <p:par>
                                <p:cTn fill="hold" id="16" nodeType="withEffect" presetClass="entr" presetID="53" presetSubtype="16">
                                  <p:stCondLst>
                                    <p:cond delay="0"/>
                                  </p:stCondLst>
                                  <p:childTnLst>
                                    <p:set>
                                      <p:cBhvr>
                                        <p:cTn dur="1" fill="hold" id="17">
                                          <p:stCondLst>
                                            <p:cond delay="0"/>
                                          </p:stCondLst>
                                        </p:cTn>
                                        <p:tgtEl>
                                          <p:spTgt spid="16"/>
                                        </p:tgtEl>
                                        <p:attrNameLst>
                                          <p:attrName>style.visibility</p:attrName>
                                        </p:attrNameLst>
                                      </p:cBhvr>
                                      <p:to>
                                        <p:strVal val="visible"/>
                                      </p:to>
                                    </p:set>
                                    <p:anim calcmode="lin" valueType="num">
                                      <p:cBhvr>
                                        <p:cTn dur="500" fill="hold" id="18"/>
                                        <p:tgtEl>
                                          <p:spTgt spid="16"/>
                                        </p:tgtEl>
                                        <p:attrNameLst>
                                          <p:attrName>ppt_w</p:attrName>
                                        </p:attrNameLst>
                                      </p:cBhvr>
                                      <p:tavLst>
                                        <p:tav tm="0">
                                          <p:val>
                                            <p:fltVal val="0"/>
                                          </p:val>
                                        </p:tav>
                                        <p:tav tm="100000">
                                          <p:val>
                                            <p:strVal val="#ppt_w"/>
                                          </p:val>
                                        </p:tav>
                                      </p:tavLst>
                                    </p:anim>
                                    <p:anim calcmode="lin" valueType="num">
                                      <p:cBhvr>
                                        <p:cTn dur="500" fill="hold" id="19"/>
                                        <p:tgtEl>
                                          <p:spTgt spid="16"/>
                                        </p:tgtEl>
                                        <p:attrNameLst>
                                          <p:attrName>ppt_h</p:attrName>
                                        </p:attrNameLst>
                                      </p:cBhvr>
                                      <p:tavLst>
                                        <p:tav tm="0">
                                          <p:val>
                                            <p:fltVal val="0"/>
                                          </p:val>
                                        </p:tav>
                                        <p:tav tm="100000">
                                          <p:val>
                                            <p:strVal val="#ppt_h"/>
                                          </p:val>
                                        </p:tav>
                                      </p:tavLst>
                                    </p:anim>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gtEl>
                                        <p:attrNameLst>
                                          <p:attrName>style.visibility</p:attrName>
                                        </p:attrNameLst>
                                      </p:cBhvr>
                                      <p:to>
                                        <p:strVal val="visible"/>
                                      </p:to>
                                    </p:set>
                                    <p:animEffect filter="fade" transition="in">
                                      <p:cBhvr>
                                        <p:cTn dur="500" id="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20"/>
      <p:bldP animBg="1" grpId="0" spid="2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rtlCol="0" wrap="square">
            <a:spAutoFit/>
          </a:bodyPr>
          <a:lstStyle/>
          <a:p txid="9387d9b169efcba556e99c78c50f4fbc">
            <a:pPr>
              <a:lnSpc>
                <a:spcPts val="3300"/>
              </a:lnSpc>
              <a:buClr>
                <a:srgbClr val="008CCF"/>
              </a:buClr>
            </a:pPr>
            <a:r>
              <a:rPr lang="es-ES" sz="2400"/>
              <a:t>Comment créer</a:t>
            </a:r>
          </a:p>
          <a:p txid="803acf19e42c8248db7e7f3d4c1607d1">
            <a:pPr indent="-342900" marL="342900">
              <a:lnSpc>
                <a:spcPts val="3300"/>
              </a:lnSpc>
              <a:buClr>
                <a:srgbClr val="008CCF"/>
              </a:buClr>
              <a:buFont charset="0" panose="020B0604020202020204" pitchFamily="34" typeface="Arial"/>
              <a:buChar char="•"/>
            </a:pPr>
            <a:r>
              <a:rPr lang="es-ES" sz="2400"/>
              <a:t>Le groupe d'indicateurs RMNCAH - Soins prénatals</a:t>
            </a:r>
            <a:r>
              <a:rPr b="0" i="0" lang="en-US" strike="noStrike" sz="2400" u="none">
                <a:solidFill>
                  <a:srgbClr val="000000"/>
                </a:solidFill>
                <a:effectLst/>
              </a:rPr>
            </a:r>
            <a:r>
              <a:rPr lang="es-ES" sz="2400"/>
              <a:t> </a:t>
            </a:r>
          </a:p>
          <a:p txid="8ac8d6bff1be64668e463fbab8173499">
            <a:pPr indent="-342900" marL="342900">
              <a:lnSpc>
                <a:spcPts val="3300"/>
              </a:lnSpc>
              <a:buClr>
                <a:srgbClr val="008CCF"/>
              </a:buClr>
              <a:buFont charset="0" panose="020B0604020202020204" pitchFamily="34" typeface="Arial"/>
              <a:buChar char="•"/>
            </a:pPr>
            <a:r>
              <a:rPr lang="es-ES" sz="2400"/>
              <a:t>L'ensemble de groupes d'indicateurs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23760" p14:dur="2000" spd="slow"/>
    </mc:Choice>
    <mc:Fallback xmlns="">
      <p:transition advTm="237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0" st="0"/>
                                            </p:txEl>
                                          </p:spTgt>
                                        </p:tgtEl>
                                        <p:attrNameLst>
                                          <p:attrName>style.visibility</p:attrName>
                                        </p:attrNameLst>
                                      </p:cBhvr>
                                      <p:to>
                                        <p:strVal val="visible"/>
                                      </p:to>
                                    </p:set>
                                    <p:animEffect filter="fade" transition="in">
                                      <p:cBhvr>
                                        <p:cTn dur="500" id="17"/>
                                        <p:tgtEl>
                                          <p:spTgt spid="1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1" st="1"/>
                                            </p:txEl>
                                          </p:spTgt>
                                        </p:tgtEl>
                                        <p:attrNameLst>
                                          <p:attrName>style.visibility</p:attrName>
                                        </p:attrNameLst>
                                      </p:cBhvr>
                                      <p:to>
                                        <p:strVal val="visible"/>
                                      </p:to>
                                    </p:set>
                                    <p:animEffect filter="fade" transition="in">
                                      <p:cBhvr>
                                        <p:cTn dur="500" id="22"/>
                                        <p:tgtEl>
                                          <p:spTgt spid="12">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xEl>
                                              <p:pRg end="2" st="2"/>
                                            </p:txEl>
                                          </p:spTgt>
                                        </p:tgtEl>
                                        <p:attrNameLst>
                                          <p:attrName>style.visibility</p:attrName>
                                        </p:attrNameLst>
                                      </p:cBhvr>
                                      <p:to>
                                        <p:strVal val="visible"/>
                                      </p:to>
                                    </p:set>
                                    <p:animEffect filter="fade" transition="in">
                                      <p:cBhvr>
                                        <p:cTn dur="500" id="27"/>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P animBg="1" grpId="0" spid="6"/>
      <p:bldP animBg="1" grpId="0" spid="7"/>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22000" p14:dur="2000" spd="slow"/>
    </mc:Choice>
    <mc:Fallback xmlns="">
      <p:transition advTm="122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rtlCol="0" wrap="square">
            <a:spAutoFit/>
          </a:bodyPr>
          <a:lstStyle/>
          <a:p txid="069be061d80f18448a00a9ebe0f865e0">
            <a:pPr algn="l" indent="-457200" marL="457200">
              <a:lnSpc>
                <a:spcPts val="3300"/>
              </a:lnSpc>
              <a:buClr>
                <a:srgbClr val="008CCF"/>
              </a:buClr>
              <a:buAutoNum type="arabicPeriod"/>
            </a:pPr>
            <a:r>
              <a:rPr dirty="0" err="1" lang="es-ES" sz="2400"/>
              <a:t>Sélectionnez la page des groupes d'indicateurs dans l'application Maintenance</a:t>
            </a:r>
            <a:r>
              <a:rPr dirty="0" lang="es-ES" sz="2400"/>
              <a:t> </a:t>
            </a:r>
            <a:r>
              <a:rPr dirty="0" err="1" lang="es-ES" sz="2400"/>
            </a:r>
            <a:r>
              <a:rPr dirty="0" lang="es-ES" sz="2400"/>
              <a:t> </a:t>
            </a:r>
            <a:r>
              <a:rPr dirty="0" err="1" lang="es-ES" sz="2400">
                <a:latin typeface="+mj-lt"/>
              </a:rPr>
            </a:r>
            <a:r>
              <a:rPr dirty="0" lang="es-ES" sz="2400"/>
              <a:t> </a:t>
            </a:r>
            <a:r>
              <a:rPr dirty="0" err="1" lang="es-ES" sz="2400">
                <a:latin typeface="+mj-lt"/>
              </a:rPr>
            </a:r>
            <a:r>
              <a:rPr dirty="0" lang="es-ES" sz="2400">
                <a:latin typeface="+mj-lt"/>
              </a:rPr>
            </a:r>
            <a:r>
              <a:rPr dirty="0" lang="es-ES" sz="2400"/>
            </a:r>
            <a:r>
              <a:rPr dirty="0" err="1" lang="es-ES" sz="2400"/>
            </a:r>
            <a:r>
              <a:rPr dirty="0" lang="es-ES" sz="2400"/>
              <a:t> </a:t>
            </a:r>
            <a:r>
              <a:rPr b="1" dirty="0" err="1" lang="es-ES" sz="2400"/>
            </a:r>
            <a:r>
              <a:rPr b="1" dirty="0" lang="es-ES" sz="2400"/>
            </a:r>
            <a:endParaRPr b="1" dirty="0" lang="en-NO" sz="2400"/>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de271b59ddb013dcc361501e289c2e81">
            <a:pPr indent="-457200" marL="457200">
              <a:lnSpc>
                <a:spcPts val="3300"/>
              </a:lnSpc>
              <a:buClr>
                <a:srgbClr val="008CCF"/>
              </a:buClr>
              <a:buAutoNum type="arabicPeriod"/>
            </a:pPr>
            <a:r>
              <a:rPr dirty="0" lang="en-US" sz="2400"/>
              <a:t>Entrez un nom</a:t>
            </a:r>
          </a:p>
          <a:p txid="37b3610f58a7753ec012bb938767dc26">
            <a:pPr indent="-457200" marL="457200">
              <a:lnSpc>
                <a:spcPts val="3300"/>
              </a:lnSpc>
              <a:buClr>
                <a:srgbClr val="008CCF"/>
              </a:buClr>
              <a:buAutoNum type="arabicPeriod"/>
            </a:pPr>
            <a:r>
              <a:rPr dirty="0" lang="en-US" sz="2400"/>
              <a:t>Sélectionnez les indicateurs</a:t>
            </a:r>
            <a:endParaRPr dirty="0" lang="en-US" sz="2400">
              <a:latin typeface="+mj-lt"/>
            </a:endParaRP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rtlCol="0" wrap="square">
            <a:spAutoFit/>
          </a:bodyPr>
          <a:lstStyle/>
          <a:p txid="e88b1c49dabee10d530c66fdafd31548">
            <a:pPr algn="ctr">
              <a:buClr>
                <a:srgbClr val="008CCF"/>
              </a:buClr>
            </a:pPr>
            <a:r>
              <a:rPr dirty="0" lang="es-ES" sz="2400"/>
              <a:t>Utilisés pour regrouper des indicateurs associés, afin de faciliter les analyses et la gestion des indicateurs.</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latin typeface="+mj-lt"/>
              </a:rPr>
            </a:r>
            <a:r>
              <a:rPr dirty="0" lang="es-ES" sz="2400"/>
            </a:r>
            <a:r>
              <a:rPr dirty="0" err="1" lang="es-ES" sz="2400"/>
            </a:r>
            <a:r>
              <a:rPr dirty="0" lang="es-ES" sz="2400"/>
              <a:t> </a:t>
            </a:r>
            <a:r>
              <a:rPr dirty="0" err="1" lang="es-ES" sz="2400">
                <a:latin typeface="+mj-lt"/>
              </a:rPr>
            </a:r>
            <a:endParaRPr dirty="0" lang="es-ES" sz="240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rtlCol="0" wrap="square">
            <a:spAutoFit/>
          </a:bodyPr>
          <a:lstStyle/>
          <a:p txid="326ddfd109806bc24a0e3438aeee95c7">
            <a:pPr algn="l">
              <a:lnSpc>
                <a:spcPts val="3300"/>
              </a:lnSpc>
              <a:buClr>
                <a:srgbClr val="008CCF"/>
              </a:buClr>
            </a:pPr>
            <a:r>
              <a:rPr dirty="0" err="1" lang="es-ES" sz="2400"/>
              <a:t>Même procédure sur la page des ensembles de groupes d'indicateurs</a:t>
            </a:r>
            <a:r>
              <a:rPr dirty="0" lang="es-ES" sz="2400"/>
              <a:t> </a:t>
            </a:r>
            <a:r>
              <a:rPr dirty="0" err="1" lang="es-ES" sz="2400"/>
            </a:r>
            <a:r>
              <a:rPr dirty="0" lang="es-ES" sz="2400"/>
            </a:r>
            <a:r>
              <a:rPr dirty="0" err="1" lang="es-ES" sz="2400"/>
            </a:r>
            <a:r>
              <a:rPr dirty="0" lang="es-ES" sz="2400"/>
              <a:t> </a:t>
            </a:r>
            <a:r>
              <a:rPr dirty="0" err="1" lang="es-ES" sz="2400">
                <a:latin typeface="+mj-lt"/>
              </a:rPr>
            </a:r>
            <a:r>
              <a:rPr dirty="0" lang="es-ES" sz="2400">
                <a:latin typeface="+mj-lt"/>
              </a:rPr>
              <a:t> </a:t>
            </a:r>
            <a:r>
              <a:rPr dirty="0" err="1" lang="es-ES" sz="2400">
                <a:latin typeface="+mj-lt"/>
              </a:rPr>
            </a:r>
            <a:r>
              <a:rPr dirty="0" lang="es-ES" sz="2400">
                <a:latin typeface="+mj-lt"/>
              </a:rPr>
            </a:r>
            <a:endParaRPr dirty="0" lang="en-US" sz="240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36528" p14:dur="2000" spd="slow"/>
    </mc:Choice>
    <mc:Fallback xmlns="">
      <p:transition advTm="36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fill="hold" id="13"/>
                                        <p:tgtEl>
                                          <p:spTgt spid="8"/>
                                        </p:tgtEl>
                                        <p:attrNameLst>
                                          <p:attrName>ppt_x</p:attrName>
                                        </p:attrNameLst>
                                      </p:cBhvr>
                                      <p:tavLst>
                                        <p:tav tm="0">
                                          <p:val>
                                            <p:strVal val="0-#ppt_w/2"/>
                                          </p:val>
                                        </p:tav>
                                        <p:tav tm="100000">
                                          <p:val>
                                            <p:strVal val="#ppt_x"/>
                                          </p:val>
                                        </p:tav>
                                      </p:tavLst>
                                    </p:anim>
                                    <p:anim calcmode="lin" valueType="num">
                                      <p:cBhvr additive="base">
                                        <p:cTn dur="500" fill="hold" id="14"/>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3"/>
                                        </p:tgtEl>
                                      </p:cBhvr>
                                    </p:animEffect>
                                    <p:set>
                                      <p:cBhvr>
                                        <p:cTn dur="1" fill="hold" id="24">
                                          <p:stCondLst>
                                            <p:cond delay="499"/>
                                          </p:stCondLst>
                                        </p:cTn>
                                        <p:tgtEl>
                                          <p:spTgt spid="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5">
                                            <p:txEl>
                                              <p:pRg end="0" st="0"/>
                                            </p:txEl>
                                          </p:spTgt>
                                        </p:tgtEl>
                                        <p:attrNameLst>
                                          <p:attrName>style.visibility</p:attrName>
                                        </p:attrNameLst>
                                      </p:cBhvr>
                                      <p:to>
                                        <p:strVal val="visible"/>
                                      </p:to>
                                    </p:set>
                                    <p:animEffect filter="fade" transition="in">
                                      <p:cBhvr>
                                        <p:cTn dur="500" id="29"/>
                                        <p:tgtEl>
                                          <p:spTgt spid="5">
                                            <p:txEl>
                                              <p:pRg end="0" st="0"/>
                                            </p:txEl>
                                          </p:spTgt>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xEl>
                                              <p:pRg end="1" st="1"/>
                                            </p:txEl>
                                          </p:spTgt>
                                        </p:tgtEl>
                                        <p:attrNameLst>
                                          <p:attrName>style.visibility</p:attrName>
                                        </p:attrNameLst>
                                      </p:cBhvr>
                                      <p:to>
                                        <p:strVal val="visible"/>
                                      </p:to>
                                    </p:set>
                                    <p:animEffect filter="fade" transition="in">
                                      <p:cBhvr>
                                        <p:cTn dur="500" id="34"/>
                                        <p:tgtEl>
                                          <p:spTgt spid="5">
                                            <p:txEl>
                                              <p:pRg end="1" st="1"/>
                                            </p:txEl>
                                          </p:spTgt>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resetSubtype="0">
                                  <p:stCondLst>
                                    <p:cond delay="0"/>
                                  </p:stCondLst>
                                  <p:childTnLst>
                                    <p:set>
                                      <p:cBhvr>
                                        <p:cTn dur="1" fill="hold" id="38">
                                          <p:stCondLst>
                                            <p:cond delay="0"/>
                                          </p:stCondLst>
                                        </p:cTn>
                                        <p:tgtEl>
                                          <p:spTgt spid="5">
                                            <p:txEl>
                                              <p:pRg end="2" st="2"/>
                                            </p:txEl>
                                          </p:spTgt>
                                        </p:tgtEl>
                                        <p:attrNameLst>
                                          <p:attrName>style.visibility</p:attrName>
                                        </p:attrNameLst>
                                      </p:cBhvr>
                                      <p:to>
                                        <p:strVal val="visible"/>
                                      </p:to>
                                    </p:set>
                                    <p:animEffect filter="fade" transition="in">
                                      <p:cBhvr>
                                        <p:cTn dur="500" id="39"/>
                                        <p:tgtEl>
                                          <p:spTgt spid="5">
                                            <p:txEl>
                                              <p:pRg end="2" st="2"/>
                                            </p:txEl>
                                          </p:spTgt>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0" presetSubtype="0">
                                  <p:stCondLst>
                                    <p:cond delay="0"/>
                                  </p:stCondLst>
                                  <p:childTnLst>
                                    <p:set>
                                      <p:cBhvr>
                                        <p:cTn dur="1" fill="hold" id="43">
                                          <p:stCondLst>
                                            <p:cond delay="0"/>
                                          </p:stCondLst>
                                        </p:cTn>
                                        <p:tgtEl>
                                          <p:spTgt spid="5">
                                            <p:txEl>
                                              <p:pRg end="3" st="3"/>
                                            </p:txEl>
                                          </p:spTgt>
                                        </p:tgtEl>
                                        <p:attrNameLst>
                                          <p:attrName>style.visibility</p:attrName>
                                        </p:attrNameLst>
                                      </p:cBhvr>
                                      <p:to>
                                        <p:strVal val="visible"/>
                                      </p:to>
                                    </p:set>
                                    <p:animEffect filter="fade" transition="in">
                                      <p:cBhvr>
                                        <p:cTn dur="500" id="44"/>
                                        <p:tgtEl>
                                          <p:spTgt spid="5">
                                            <p:txEl>
                                              <p:pRg end="3" st="3"/>
                                            </p:txEl>
                                          </p:spTgt>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10" presetSubtype="0">
                                  <p:stCondLst>
                                    <p:cond delay="0"/>
                                  </p:stCondLst>
                                  <p:childTnLst>
                                    <p:set>
                                      <p:cBhvr>
                                        <p:cTn dur="1" fill="hold" id="48">
                                          <p:stCondLst>
                                            <p:cond delay="0"/>
                                          </p:stCondLst>
                                        </p:cTn>
                                        <p:tgtEl>
                                          <p:spTgt spid="5">
                                            <p:txEl>
                                              <p:pRg end="4" st="4"/>
                                            </p:txEl>
                                          </p:spTgt>
                                        </p:tgtEl>
                                        <p:attrNameLst>
                                          <p:attrName>style.visibility</p:attrName>
                                        </p:attrNameLst>
                                      </p:cBhvr>
                                      <p:to>
                                        <p:strVal val="visible"/>
                                      </p:to>
                                    </p:set>
                                    <p:animEffect filter="fade" transition="in">
                                      <p:cBhvr>
                                        <p:cTn dur="500" id="49"/>
                                        <p:tgtEl>
                                          <p:spTgt spid="5">
                                            <p:txEl>
                                              <p:pRg end="4" st="4"/>
                                            </p:txEl>
                                          </p:spTgt>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0" presetSubtype="0">
                                  <p:stCondLst>
                                    <p:cond delay="0"/>
                                  </p:stCondLst>
                                  <p:childTnLst>
                                    <p:set>
                                      <p:cBhvr>
                                        <p:cTn dur="1" fill="hold" id="53">
                                          <p:stCondLst>
                                            <p:cond delay="0"/>
                                          </p:stCondLst>
                                        </p:cTn>
                                        <p:tgtEl>
                                          <p:spTgt spid="6">
                                            <p:txEl>
                                              <p:pRg end="0" st="0"/>
                                            </p:txEl>
                                          </p:spTgt>
                                        </p:tgtEl>
                                        <p:attrNameLst>
                                          <p:attrName>style.visibility</p:attrName>
                                        </p:attrNameLst>
                                      </p:cBhvr>
                                      <p:to>
                                        <p:strVal val="visible"/>
                                      </p:to>
                                    </p:set>
                                    <p:animEffect filter="fade" transition="in">
                                      <p:cBhvr>
                                        <p:cTn dur="500" id="54"/>
                                        <p:tgtEl>
                                          <p:spTgt spid="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7"/>
      <p:bldP animBg="1" grpId="0" spid="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